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285" r:id="rId2"/>
    <p:sldId id="259" r:id="rId3"/>
    <p:sldId id="287" r:id="rId4"/>
    <p:sldId id="315" r:id="rId5"/>
    <p:sldId id="316" r:id="rId6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4" autoAdjust="0"/>
    <p:restoredTop sz="90975" autoAdjust="0"/>
  </p:normalViewPr>
  <p:slideViewPr>
    <p:cSldViewPr>
      <p:cViewPr>
        <p:scale>
          <a:sx n="70" d="100"/>
          <a:sy n="70" d="100"/>
        </p:scale>
        <p:origin x="-116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8" y="-7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07.11.2016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07.11.2016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Grafik 2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2349500"/>
            <a:ext cx="16414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Fußzeilenplatzhalter 2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2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431032"/>
          </a:xfrm>
        </p:spPr>
        <p:txBody>
          <a:bodyPr>
            <a:normAutofit/>
          </a:bodyPr>
          <a:lstStyle/>
          <a:p>
            <a:pPr algn="ctr"/>
            <a:r>
              <a:rPr lang="de-DE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Umgang mit Veröffentlichungen zu Konferenzen und Ad-hoc-Ereignissen in der ZDB</a:t>
            </a:r>
            <a:endParaRPr lang="de-DE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5 B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Konferenzveröffentlichungen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457200" indent="-457200">
              <a:buAutoNum type="arabicPeriod"/>
            </a:pPr>
            <a:r>
              <a:rPr lang="de-DE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Abgrenzung ab 1.10.2015 (RDA 0.0 D-A-CH)</a:t>
            </a:r>
          </a:p>
          <a:p>
            <a:pPr marL="0" indent="0">
              <a:buNone/>
            </a:pPr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Erfassen Sie eine Ressource, deren geistiger Schöpfer eine Konferenz usw. ist, je nach Sachverhalt als einzelne Einheit oder als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mehrteilige</a:t>
            </a:r>
            <a:endParaRPr lang="de-DE" sz="20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>
              <a:buNone/>
            </a:pPr>
            <a:endParaRPr lang="de-DE" sz="2000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Ausnahmen:</a:t>
            </a: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 </a:t>
            </a:r>
          </a:p>
          <a:p>
            <a:pPr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Publikationen zu Ereignissen, die bestimmte Kriterien erfüllen  fortlaufende Ressource + 1131 </a:t>
            </a:r>
            <a:r>
              <a:rPr lang="de-DE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Konferenzschrift </a:t>
            </a:r>
            <a:endParaRPr lang="de-DE" sz="180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   </a:t>
            </a:r>
          </a:p>
          <a:p>
            <a:pPr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Pauschale Hinweise in der </a:t>
            </a:r>
            <a:r>
              <a:rPr lang="de-DE" sz="2000" dirty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R</a:t>
            </a: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essource auf eine Konferenz z. B. im Vorwort: … „erscheinen die Bände im Rahmen eines </a:t>
            </a:r>
            <a:r>
              <a:rPr lang="de-DE" sz="2000" dirty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W</a:t>
            </a: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ettbewerbs“ … </a:t>
            </a:r>
            <a:b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</a:b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 keine namentliche Konferenz  kein geistiger Schöpfer  </a:t>
            </a:r>
            <a:r>
              <a:rPr lang="de-DE" sz="2000" dirty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fortlaufende Ressource </a:t>
            </a: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+ 1311</a:t>
            </a:r>
            <a:r>
              <a:rPr lang="de-DE" sz="2000" dirty="0"/>
              <a:t> </a:t>
            </a:r>
            <a:r>
              <a:rPr lang="de-DE" sz="2000" i="1" dirty="0" smtClean="0"/>
              <a:t>Ko</a:t>
            </a:r>
            <a:r>
              <a:rPr lang="de-DE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nferenzschrift </a:t>
            </a:r>
            <a:endParaRPr lang="de-DE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>
              <a:buNone/>
            </a:pPr>
            <a:endParaRPr lang="de-D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Konferenzen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>
              <a:buNone/>
            </a:pPr>
            <a:r>
              <a:rPr lang="de-DE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2. Erfassung in der GND ab 1.10.2015:</a:t>
            </a:r>
          </a:p>
          <a:p>
            <a:pPr>
              <a:buNone/>
            </a:pPr>
            <a: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Thema + Konferenzbegriff</a:t>
            </a:r>
          </a:p>
          <a:p>
            <a:pPr>
              <a:buNone/>
            </a:pP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111 International Conference </a:t>
            </a:r>
            <a:r>
              <a:rPr lang="de-DE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for</a:t>
            </a: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 Environment </a:t>
            </a:r>
            <a:r>
              <a:rPr lang="de-DE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and</a:t>
            </a: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 Natural Resources$</a:t>
            </a:r>
            <a:r>
              <a:rPr lang="de-DE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n</a:t>
            </a: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4.</a:t>
            </a:r>
            <a:r>
              <a:rPr lang="de-DE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$d</a:t>
            </a: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2014</a:t>
            </a:r>
            <a:r>
              <a:rPr lang="de-DE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$c</a:t>
            </a: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Ho-Chi-Minh-Stadt</a:t>
            </a:r>
            <a:endParaRPr lang="de-DE" sz="2000" i="1" dirty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>
              <a:buNone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NEU 1</a:t>
            </a: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 </a:t>
            </a:r>
            <a: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/>
            </a:r>
            <a:b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</a:br>
            <a: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Thema ohne Konferenzbegriff</a:t>
            </a:r>
            <a: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/>
            </a:r>
            <a:b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</a:b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111</a:t>
            </a:r>
            <a:r>
              <a:rPr lang="de-DE" sz="24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 </a:t>
            </a: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Homer im 18. Jahrhundert</a:t>
            </a:r>
            <a:r>
              <a:rPr lang="de-DE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$g</a:t>
            </a: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Veranstaltung</a:t>
            </a:r>
            <a:r>
              <a:rPr lang="de-DE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$d</a:t>
            </a: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1999</a:t>
            </a:r>
            <a:r>
              <a:rPr lang="de-DE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$c</a:t>
            </a: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Stendal</a:t>
            </a:r>
            <a:b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</a:b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NEU 2</a:t>
            </a:r>
          </a:p>
          <a:p>
            <a:pPr>
              <a:buNone/>
            </a:pPr>
            <a: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Konferenzen als untergeordnete Körperschaften</a:t>
            </a:r>
            <a: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/>
            </a:r>
            <a:b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</a:b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111</a:t>
            </a:r>
            <a: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 </a:t>
            </a: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Deutsche</a:t>
            </a:r>
            <a: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 </a:t>
            </a: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Gesellschaft für </a:t>
            </a:r>
            <a:r>
              <a:rPr lang="de-DE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Kleintiermedizin</a:t>
            </a:r>
            <a:r>
              <a:rPr lang="de-DE" sz="20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$b</a:t>
            </a:r>
            <a:r>
              <a:rPr lang="de-DE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Jahreskongress</a:t>
            </a:r>
            <a:endParaRPr lang="de-DE" sz="2000" i="1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    </a:t>
            </a:r>
            <a:endParaRPr lang="de-DE" sz="2000" i="1" dirty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4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Konferenzveröffentlichungen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>
              <a:buNone/>
            </a:pPr>
            <a:r>
              <a:rPr lang="de-DE" sz="1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NEU 3</a:t>
            </a:r>
          </a:p>
          <a:p>
            <a:pPr>
              <a:buNone/>
            </a:pPr>
            <a:r>
              <a:rPr lang="de-DE" sz="1800" b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Konferenzen veranstaltender Körperschaften als untergeordnete Körperschaften</a:t>
            </a:r>
          </a:p>
          <a:p>
            <a:pPr>
              <a:buNone/>
            </a:pPr>
            <a:r>
              <a:rPr lang="de-DE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111 Gesellschaft für Schweizerische </a:t>
            </a:r>
            <a:r>
              <a:rPr lang="de-DE" sz="18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Kunstgeschichte</a:t>
            </a:r>
            <a:r>
              <a:rPr lang="de-DE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$b</a:t>
            </a:r>
            <a:r>
              <a:rPr lang="de-DE" sz="18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Jahresversammlung</a:t>
            </a:r>
            <a:endParaRPr lang="de-DE" sz="180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>
              <a:buNone/>
            </a:pPr>
            <a:endParaRPr lang="de-DE" sz="18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1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NEU 2 + Neu 3  Auswirkungen auf ZDB-</a:t>
            </a:r>
            <a:r>
              <a:rPr lang="de-DE" sz="1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Altdaten</a:t>
            </a:r>
            <a:endParaRPr lang="de-DE" sz="18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>
              <a:buNone/>
            </a:pPr>
            <a:endParaRPr lang="de-DE" sz="1800" dirty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r>
              <a:rPr lang="de-DE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Betroffene ZDB-Titel werden mit </a:t>
            </a:r>
            <a:r>
              <a:rPr lang="de-DE" sz="1800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variablem Zeitschnitt </a:t>
            </a:r>
            <a:r>
              <a:rPr lang="de-DE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abgeschlossen. D. h., dass z. B. eine Veröffentlichung von 2013, die erst ab Oktober 2015 katalogisiert wird gemäß RDA monografisch erfasst wird </a:t>
            </a:r>
          </a:p>
          <a:p>
            <a:pPr marL="0" indent="0">
              <a:buNone/>
            </a:pPr>
            <a:endParaRPr lang="de-DE" sz="180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1800" dirty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3</a:t>
            </a:r>
            <a:r>
              <a:rPr lang="de-DE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. In Beziehung gesetzter GND-Satz entspricht noch nicht RDA? </a:t>
            </a:r>
            <a:r>
              <a:rPr lang="de-DE" sz="18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Spielt für den Abschluss keine Rolle</a:t>
            </a:r>
          </a:p>
          <a:p>
            <a:pPr marL="0" indent="0">
              <a:buNone/>
            </a:pPr>
            <a:endParaRPr lang="de-DE" sz="180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1800" dirty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4</a:t>
            </a:r>
            <a:r>
              <a:rPr lang="de-DE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. Ausführliche Hinweise: Word-Dokument</a:t>
            </a:r>
          </a:p>
          <a:p>
            <a:pPr marL="0" indent="0">
              <a:buNone/>
            </a:pPr>
            <a:endParaRPr lang="de-DE" sz="2400" dirty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400" dirty="0">
              <a:latin typeface="Verdana" pitchFamily="34" charset="0"/>
              <a:ea typeface="Verdana" pitchFamily="34" charset="0"/>
              <a:cs typeface="Verdana" pitchFamily="34" charset="0"/>
              <a:sym typeface="Wingdings" panose="05000000000000000000" pitchFamily="2" charset="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5 B: Konferenzen PICA ZDB | Stand: 05.08.2016 Formatneutral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304</Words>
  <Application>Microsoft Office PowerPoint</Application>
  <PresentationFormat>Bildschirmpräsentation (4:3)</PresentationFormat>
  <Paragraphs>50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Schulungsunterlagen der AG RDA</vt:lpstr>
      <vt:lpstr>Umgang mit Veröffentlichungen zu Konferenzen und Ad-hoc-Ereignissen in der ZDB</vt:lpstr>
      <vt:lpstr>Konferenzveröffentlichungen</vt:lpstr>
      <vt:lpstr>Konferenzen</vt:lpstr>
      <vt:lpstr>Konferenzveröffentlichungen</vt:lpstr>
    </vt:vector>
  </TitlesOfParts>
  <Company>Deutsche Nationalbibliothek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Ingeborg Töpler</dc:creator>
  <cp:lastModifiedBy>Patzer, Karin</cp:lastModifiedBy>
  <cp:revision>403</cp:revision>
  <cp:lastPrinted>2015-02-17T11:49:10Z</cp:lastPrinted>
  <dcterms:created xsi:type="dcterms:W3CDTF">2014-02-18T07:01:40Z</dcterms:created>
  <dcterms:modified xsi:type="dcterms:W3CDTF">2016-11-07T14:24:33Z</dcterms:modified>
</cp:coreProperties>
</file>